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6"/>
  </p:notesMasterIdLst>
  <p:handoutMasterIdLst>
    <p:handoutMasterId r:id="rId7"/>
  </p:handoutMasterIdLst>
  <p:sldIdLst>
    <p:sldId id="257" r:id="rId4"/>
    <p:sldId id="258" r:id="rId5"/>
  </p:sldIdLst>
  <p:sldSz cx="10080625" cy="5670550"/>
  <p:notesSz cx="7559675" cy="10691813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6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14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JP:palt" pitchFamily="34"/>
              <a:cs typeface="Noto Sans" pitchFamily="34"/>
            </a:endParaRPr>
          </a:p>
        </p:txBody>
      </p:sp>
      <p:sp>
        <p:nvSpPr>
          <p:cNvPr id="3" name="Veri Yer Tutucusu 2"/>
          <p:cNvSpPr txBox="1">
            <a:spLocks noGrp="1"/>
          </p:cNvSpPr>
          <p:nvPr>
            <p:ph type="dt" sz="quarter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14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JP:palt" pitchFamily="34"/>
              <a:cs typeface="Noto Sans" pitchFamily="34"/>
            </a:endParaRPr>
          </a:p>
        </p:txBody>
      </p:sp>
      <p:sp>
        <p:nvSpPr>
          <p:cNvPr id="4" name="Altbilgi Yer Tutucusu 3"/>
          <p:cNvSpPr txBox="1">
            <a:spLocks noGrp="1"/>
          </p:cNvSpPr>
          <p:nvPr>
            <p:ph type="ftr" sz="quarter" idx="2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14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JP:palt" pitchFamily="34"/>
              <a:cs typeface="Noto Sans" pitchFamily="34"/>
            </a:endParaRPr>
          </a:p>
        </p:txBody>
      </p:sp>
      <p:sp>
        <p:nvSpPr>
          <p:cNvPr id="5" name="Slayt Numarası Yer Tutucusu 4"/>
          <p:cNvSpPr txBox="1">
            <a:spLocks noGrp="1"/>
          </p:cNvSpPr>
          <p:nvPr>
            <p:ph type="sldNum" sz="quarter" idx="3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CA92979-3EF8-4718-8FF1-ACD42A70F821}" type="slidenum">
              <a:t>‹#›</a:t>
            </a:fld>
            <a:endParaRPr lang="tr-TR" sz="14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JP:palt" pitchFamily="34"/>
              <a:cs typeface="Noto Sans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2058680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 idx="2"/>
          </p:nvPr>
        </p:nvSpPr>
        <p:spPr>
          <a:xfrm>
            <a:off x="719998" y="899998"/>
            <a:ext cx="6119996" cy="344160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 Yer Tutucusu 2"/>
          <p:cNvSpPr txBox="1">
            <a:spLocks noGrp="1"/>
          </p:cNvSpPr>
          <p:nvPr>
            <p:ph type="body" sz="quarter" idx="3"/>
          </p:nvPr>
        </p:nvSpPr>
        <p:spPr>
          <a:xfrm>
            <a:off x="719998" y="4679999"/>
            <a:ext cx="6119996" cy="5039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tr-TR"/>
          </a:p>
        </p:txBody>
      </p:sp>
      <p:sp>
        <p:nvSpPr>
          <p:cNvPr id="4" name="Üstbilgi Yer Tutucusu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tr-TR" sz="14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JP:palt" pitchFamily="34"/>
                <a:cs typeface="Noto Sans" pitchFamily="34"/>
              </a:defRPr>
            </a:lvl1pPr>
          </a:lstStyle>
          <a:p>
            <a:pPr lvl="0"/>
            <a:endParaRPr lang="tr-TR"/>
          </a:p>
        </p:txBody>
      </p:sp>
      <p:sp>
        <p:nvSpPr>
          <p:cNvPr id="5" name="Veri Yer Tutucusu 4"/>
          <p:cNvSpPr txBox="1">
            <a:spLocks noGrp="1"/>
          </p:cNvSpPr>
          <p:nvPr>
            <p:ph type="dt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tr-TR" sz="14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JP:palt" pitchFamily="34"/>
                <a:cs typeface="Noto Sans" pitchFamily="34"/>
              </a:defRPr>
            </a:lvl1pPr>
          </a:lstStyle>
          <a:p>
            <a:pPr lvl="0"/>
            <a:endParaRPr lang="tr-TR"/>
          </a:p>
        </p:txBody>
      </p:sp>
      <p:sp>
        <p:nvSpPr>
          <p:cNvPr id="6" name="Altbilgi Yer Tutucusu 5"/>
          <p:cNvSpPr txBox="1">
            <a:spLocks noGrp="1"/>
          </p:cNvSpPr>
          <p:nvPr>
            <p:ph type="ftr" sz="quarter" idx="4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tr-TR" sz="14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JP:palt" pitchFamily="34"/>
                <a:cs typeface="Noto Sans" pitchFamily="34"/>
              </a:defRPr>
            </a:lvl1pPr>
          </a:lstStyle>
          <a:p>
            <a:pPr lvl="0"/>
            <a:endParaRPr lang="tr-TR"/>
          </a:p>
        </p:txBody>
      </p:sp>
      <p:sp>
        <p:nvSpPr>
          <p:cNvPr id="7" name="Slayt Numarası Yer Tutucusu 6"/>
          <p:cNvSpPr txBox="1">
            <a:spLocks noGrp="1"/>
          </p:cNvSpPr>
          <p:nvPr>
            <p:ph type="sldNum" sz="quarter" idx="5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tr-TR" sz="14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JP:palt" pitchFamily="34"/>
                <a:cs typeface="Noto Sans" pitchFamily="34"/>
              </a:defRPr>
            </a:lvl1pPr>
          </a:lstStyle>
          <a:p>
            <a:pPr lvl="0"/>
            <a:fld id="{37D5E882-E9B4-4824-97F2-92B5877105C3}" type="slidenum"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2756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5999" marR="0" lvl="0" indent="-215999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tr-TR" sz="2000" b="0" i="0" u="none" strike="noStrike" kern="1200" cap="none" spc="0" baseline="0">
        <a:solidFill>
          <a:srgbClr val="000000"/>
        </a:solidFill>
        <a:highlight>
          <a:scrgbClr r="0" g="0" b="0">
            <a:alpha val="0"/>
          </a:scrgbClr>
        </a:highlight>
        <a:uFillTx/>
        <a:latin typeface="Liberation Sans" pitchFamily="18"/>
        <a:ea typeface="Microsoft YaHei" pitchFamily="2"/>
        <a:cs typeface="Ari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 noGrp="1"/>
          </p:cNvSpPr>
          <p:nvPr>
            <p:ph type="ctrTitle"/>
          </p:nvPr>
        </p:nvSpPr>
        <p:spPr>
          <a:xfrm>
            <a:off x="1260472" y="928692"/>
            <a:ext cx="7559673" cy="1973266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 txBox="1">
            <a:spLocks noGrp="1"/>
          </p:cNvSpPr>
          <p:nvPr>
            <p:ph type="subTitle" idx="1"/>
          </p:nvPr>
        </p:nvSpPr>
        <p:spPr>
          <a:xfrm>
            <a:off x="1260472" y="2978145"/>
            <a:ext cx="7559673" cy="1370008"/>
          </a:xfrm>
        </p:spPr>
        <p:txBody>
          <a:bodyPr anchorCtr="1"/>
          <a:lstStyle>
            <a:lvl1pPr algn="ctr">
              <a:defRPr sz="2400"/>
            </a:lvl1pPr>
          </a:lstStyle>
          <a:p>
            <a:pPr lvl="0"/>
            <a:r>
              <a:rPr lang="tr-TR"/>
              <a:t>Asıl alt başlık stilini düzenlemek için tıklayın</a:t>
            </a:r>
          </a:p>
        </p:txBody>
      </p:sp>
    </p:spTree>
    <p:extLst>
      <p:ext uri="{BB962C8B-B14F-4D97-AF65-F5344CB8AC3E}">
        <p14:creationId xmlns:p14="http://schemas.microsoft.com/office/powerpoint/2010/main" val="1464607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</p:spTree>
    <p:extLst>
      <p:ext uri="{BB962C8B-B14F-4D97-AF65-F5344CB8AC3E}">
        <p14:creationId xmlns:p14="http://schemas.microsoft.com/office/powerpoint/2010/main" val="380052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 noGrp="1"/>
          </p:cNvSpPr>
          <p:nvPr>
            <p:ph type="title"/>
          </p:nvPr>
        </p:nvSpPr>
        <p:spPr>
          <a:xfrm>
            <a:off x="687391" y="1414467"/>
            <a:ext cx="8694736" cy="2357432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 txBox="1">
            <a:spLocks noGrp="1"/>
          </p:cNvSpPr>
          <p:nvPr>
            <p:ph type="body" idx="1"/>
          </p:nvPr>
        </p:nvSpPr>
        <p:spPr>
          <a:xfrm>
            <a:off x="687391" y="3794129"/>
            <a:ext cx="8694736" cy="1241426"/>
          </a:xfrm>
        </p:spPr>
        <p:txBody>
          <a:bodyPr/>
          <a:lstStyle>
            <a:lvl1pPr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tr-TR"/>
              <a:t>Asıl metin stillerini düzenle</a:t>
            </a:r>
          </a:p>
        </p:txBody>
      </p:sp>
    </p:spTree>
    <p:extLst>
      <p:ext uri="{BB962C8B-B14F-4D97-AF65-F5344CB8AC3E}">
        <p14:creationId xmlns:p14="http://schemas.microsoft.com/office/powerpoint/2010/main" val="135526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 txBox="1">
            <a:spLocks noGrp="1"/>
          </p:cNvSpPr>
          <p:nvPr>
            <p:ph idx="1"/>
          </p:nvPr>
        </p:nvSpPr>
        <p:spPr>
          <a:xfrm>
            <a:off x="1584326" y="647696"/>
            <a:ext cx="3162296" cy="259873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 txBox="1">
            <a:spLocks noGrp="1"/>
          </p:cNvSpPr>
          <p:nvPr>
            <p:ph idx="2"/>
          </p:nvPr>
        </p:nvSpPr>
        <p:spPr>
          <a:xfrm>
            <a:off x="4899026" y="647696"/>
            <a:ext cx="3163888" cy="259873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</p:spTree>
    <p:extLst>
      <p:ext uri="{BB962C8B-B14F-4D97-AF65-F5344CB8AC3E}">
        <p14:creationId xmlns:p14="http://schemas.microsoft.com/office/powerpoint/2010/main" val="3728152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 noGrp="1"/>
          </p:cNvSpPr>
          <p:nvPr>
            <p:ph type="title"/>
          </p:nvPr>
        </p:nvSpPr>
        <p:spPr>
          <a:xfrm>
            <a:off x="693736" y="301623"/>
            <a:ext cx="8694736" cy="10969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 txBox="1">
            <a:spLocks noGrp="1"/>
          </p:cNvSpPr>
          <p:nvPr>
            <p:ph type="body" idx="1"/>
          </p:nvPr>
        </p:nvSpPr>
        <p:spPr>
          <a:xfrm>
            <a:off x="693736" y="1390646"/>
            <a:ext cx="4265611" cy="681035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/>
          <p:cNvSpPr txBox="1">
            <a:spLocks noGrp="1"/>
          </p:cNvSpPr>
          <p:nvPr>
            <p:ph idx="2"/>
          </p:nvPr>
        </p:nvSpPr>
        <p:spPr>
          <a:xfrm>
            <a:off x="693736" y="2071692"/>
            <a:ext cx="4265611" cy="304641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 txBox="1">
            <a:spLocks noGrp="1"/>
          </p:cNvSpPr>
          <p:nvPr>
            <p:ph type="body" idx="3"/>
          </p:nvPr>
        </p:nvSpPr>
        <p:spPr>
          <a:xfrm>
            <a:off x="5103815" y="1390646"/>
            <a:ext cx="4284658" cy="681035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/>
          <p:cNvSpPr txBox="1">
            <a:spLocks noGrp="1"/>
          </p:cNvSpPr>
          <p:nvPr>
            <p:ph idx="4"/>
          </p:nvPr>
        </p:nvSpPr>
        <p:spPr>
          <a:xfrm>
            <a:off x="5103815" y="2071692"/>
            <a:ext cx="4284658" cy="304641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</p:spTree>
    <p:extLst>
      <p:ext uri="{BB962C8B-B14F-4D97-AF65-F5344CB8AC3E}">
        <p14:creationId xmlns:p14="http://schemas.microsoft.com/office/powerpoint/2010/main" val="3353486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tr-TR"/>
              <a:t>Asıl başlık stili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148971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9559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 noGrp="1"/>
          </p:cNvSpPr>
          <p:nvPr>
            <p:ph type="title"/>
          </p:nvPr>
        </p:nvSpPr>
        <p:spPr>
          <a:xfrm>
            <a:off x="693736" y="377820"/>
            <a:ext cx="3251204" cy="1323978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 txBox="1">
            <a:spLocks noGrp="1"/>
          </p:cNvSpPr>
          <p:nvPr>
            <p:ph idx="1"/>
          </p:nvPr>
        </p:nvSpPr>
        <p:spPr>
          <a:xfrm>
            <a:off x="4286249" y="815973"/>
            <a:ext cx="5102223" cy="4030666"/>
          </a:xfrm>
        </p:spPr>
        <p:txBody>
          <a:bodyPr/>
          <a:lstStyle>
            <a:lvl1pPr>
              <a:defRPr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 txBox="1">
            <a:spLocks noGrp="1"/>
          </p:cNvSpPr>
          <p:nvPr>
            <p:ph type="body" idx="2"/>
          </p:nvPr>
        </p:nvSpPr>
        <p:spPr>
          <a:xfrm>
            <a:off x="693736" y="1701798"/>
            <a:ext cx="3251204" cy="315118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tr-TR"/>
              <a:t>Asıl metin stillerini düzenle</a:t>
            </a:r>
          </a:p>
        </p:txBody>
      </p:sp>
    </p:spTree>
    <p:extLst>
      <p:ext uri="{BB962C8B-B14F-4D97-AF65-F5344CB8AC3E}">
        <p14:creationId xmlns:p14="http://schemas.microsoft.com/office/powerpoint/2010/main" val="2915086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 noGrp="1"/>
          </p:cNvSpPr>
          <p:nvPr>
            <p:ph type="title"/>
          </p:nvPr>
        </p:nvSpPr>
        <p:spPr>
          <a:xfrm>
            <a:off x="693736" y="377820"/>
            <a:ext cx="3251204" cy="1323978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 txBox="1">
            <a:spLocks noGrp="1"/>
          </p:cNvSpPr>
          <p:nvPr>
            <p:ph type="pic" idx="1"/>
          </p:nvPr>
        </p:nvSpPr>
        <p:spPr>
          <a:xfrm>
            <a:off x="4286249" y="815973"/>
            <a:ext cx="5102223" cy="4030666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4" name="Metin Yer Tutucusu 3"/>
          <p:cNvSpPr txBox="1">
            <a:spLocks noGrp="1"/>
          </p:cNvSpPr>
          <p:nvPr>
            <p:ph type="body" idx="2"/>
          </p:nvPr>
        </p:nvSpPr>
        <p:spPr>
          <a:xfrm>
            <a:off x="693736" y="1701798"/>
            <a:ext cx="3251204" cy="315118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tr-TR"/>
              <a:t>Asıl metin stillerini düzenle</a:t>
            </a:r>
          </a:p>
        </p:txBody>
      </p:sp>
    </p:spTree>
    <p:extLst>
      <p:ext uri="{BB962C8B-B14F-4D97-AF65-F5344CB8AC3E}">
        <p14:creationId xmlns:p14="http://schemas.microsoft.com/office/powerpoint/2010/main" val="1346845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</p:spTree>
    <p:extLst>
      <p:ext uri="{BB962C8B-B14F-4D97-AF65-F5344CB8AC3E}">
        <p14:creationId xmlns:p14="http://schemas.microsoft.com/office/powerpoint/2010/main" val="1864924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 txBox="1">
            <a:spLocks noGrp="1"/>
          </p:cNvSpPr>
          <p:nvPr>
            <p:ph type="title" orient="vert"/>
          </p:nvPr>
        </p:nvSpPr>
        <p:spPr>
          <a:xfrm>
            <a:off x="6894511" y="647696"/>
            <a:ext cx="2249488" cy="3898901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 txBox="1">
            <a:spLocks noGrp="1"/>
          </p:cNvSpPr>
          <p:nvPr>
            <p:ph type="body" orient="vert" idx="1"/>
          </p:nvPr>
        </p:nvSpPr>
        <p:spPr>
          <a:xfrm>
            <a:off x="144466" y="647696"/>
            <a:ext cx="6597652" cy="3898901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</p:spTree>
    <p:extLst>
      <p:ext uri="{BB962C8B-B14F-4D97-AF65-F5344CB8AC3E}">
        <p14:creationId xmlns:p14="http://schemas.microsoft.com/office/powerpoint/2010/main" val="319604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 noGrp="1"/>
          </p:cNvSpPr>
          <p:nvPr>
            <p:ph type="ctrTitle"/>
          </p:nvPr>
        </p:nvSpPr>
        <p:spPr>
          <a:xfrm>
            <a:off x="1260472" y="928692"/>
            <a:ext cx="7559673" cy="1973266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 txBox="1">
            <a:spLocks noGrp="1"/>
          </p:cNvSpPr>
          <p:nvPr>
            <p:ph type="subTitle" idx="1"/>
          </p:nvPr>
        </p:nvSpPr>
        <p:spPr>
          <a:xfrm>
            <a:off x="1260472" y="2978145"/>
            <a:ext cx="7559673" cy="1370008"/>
          </a:xfrm>
        </p:spPr>
        <p:txBody>
          <a:bodyPr anchorCtr="1"/>
          <a:lstStyle>
            <a:lvl1pPr algn="ctr">
              <a:defRPr sz="2400"/>
            </a:lvl1pPr>
          </a:lstStyle>
          <a:p>
            <a:pPr lvl="0"/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5" name="Altbilgi Yer Tutucusu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6" name="Slayt Numarası Yer Tutucusu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826CF7F-0EDD-4463-89F0-04E795E9F990}" type="slidenum"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3469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5" name="Altbilgi Yer Tutucusu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6" name="Slayt Numarası Yer Tutucusu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A53A70C-AAF6-4A11-B28C-6B9FC74E7EE6}" type="slidenum"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5646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 noGrp="1"/>
          </p:cNvSpPr>
          <p:nvPr>
            <p:ph type="title"/>
          </p:nvPr>
        </p:nvSpPr>
        <p:spPr>
          <a:xfrm>
            <a:off x="687391" y="1414467"/>
            <a:ext cx="8694736" cy="2357432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 txBox="1">
            <a:spLocks noGrp="1"/>
          </p:cNvSpPr>
          <p:nvPr>
            <p:ph type="body" idx="1"/>
          </p:nvPr>
        </p:nvSpPr>
        <p:spPr>
          <a:xfrm>
            <a:off x="687391" y="3794129"/>
            <a:ext cx="8694736" cy="1241426"/>
          </a:xfrm>
        </p:spPr>
        <p:txBody>
          <a:bodyPr/>
          <a:lstStyle>
            <a:lvl1pPr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5" name="Altbilgi Yer Tutucusu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6" name="Slayt Numarası Yer Tutucusu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0A0E0F7-7067-47E1-B9E2-2ABA6AC22C67}" type="slidenum"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30474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 txBox="1">
            <a:spLocks noGrp="1"/>
          </p:cNvSpPr>
          <p:nvPr>
            <p:ph idx="1"/>
          </p:nvPr>
        </p:nvSpPr>
        <p:spPr>
          <a:xfrm>
            <a:off x="503240" y="1327151"/>
            <a:ext cx="4459291" cy="328771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 txBox="1">
            <a:spLocks noGrp="1"/>
          </p:cNvSpPr>
          <p:nvPr>
            <p:ph idx="2"/>
          </p:nvPr>
        </p:nvSpPr>
        <p:spPr>
          <a:xfrm>
            <a:off x="5114925" y="1327151"/>
            <a:ext cx="4460872" cy="328771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6" name="Altbilgi Yer Tutucusu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7" name="Slayt Numarası Yer Tutucusu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E3A76CB-FBD4-498E-9F82-E5255E0F4CC8}" type="slidenum"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1816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 noGrp="1"/>
          </p:cNvSpPr>
          <p:nvPr>
            <p:ph type="title"/>
          </p:nvPr>
        </p:nvSpPr>
        <p:spPr>
          <a:xfrm>
            <a:off x="693736" y="301623"/>
            <a:ext cx="8694736" cy="10969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 txBox="1">
            <a:spLocks noGrp="1"/>
          </p:cNvSpPr>
          <p:nvPr>
            <p:ph type="body" idx="1"/>
          </p:nvPr>
        </p:nvSpPr>
        <p:spPr>
          <a:xfrm>
            <a:off x="693736" y="1390646"/>
            <a:ext cx="4265611" cy="681035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/>
          <p:cNvSpPr txBox="1">
            <a:spLocks noGrp="1"/>
          </p:cNvSpPr>
          <p:nvPr>
            <p:ph idx="2"/>
          </p:nvPr>
        </p:nvSpPr>
        <p:spPr>
          <a:xfrm>
            <a:off x="693736" y="2071692"/>
            <a:ext cx="4265611" cy="304641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 txBox="1">
            <a:spLocks noGrp="1"/>
          </p:cNvSpPr>
          <p:nvPr>
            <p:ph type="body" idx="3"/>
          </p:nvPr>
        </p:nvSpPr>
        <p:spPr>
          <a:xfrm>
            <a:off x="5103815" y="1390646"/>
            <a:ext cx="4284658" cy="681035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/>
          <p:cNvSpPr txBox="1">
            <a:spLocks noGrp="1"/>
          </p:cNvSpPr>
          <p:nvPr>
            <p:ph idx="4"/>
          </p:nvPr>
        </p:nvSpPr>
        <p:spPr>
          <a:xfrm>
            <a:off x="5103815" y="2071692"/>
            <a:ext cx="4284658" cy="304641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8" name="Altbilgi Yer Tutucusu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9" name="Slayt Numarası Yer Tutucusu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5011D82-E129-4356-B2DE-AB25CAC1F704}" type="slidenum"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1462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4" name="Altbilgi Yer Tutucusu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5" name="Slayt Numarası Yer Tutucusu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B0A9BC8-90BD-402B-9DCF-9F9CE5ED188C}" type="slidenum"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01804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3" name="Altbilgi Yer Tutucusu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4" name="Slayt Numarası Yer Tutucusu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F792876-C478-4833-81BF-8C43CF2DCA3B}" type="slidenum"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83432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 noGrp="1"/>
          </p:cNvSpPr>
          <p:nvPr>
            <p:ph type="title"/>
          </p:nvPr>
        </p:nvSpPr>
        <p:spPr>
          <a:xfrm>
            <a:off x="693736" y="377820"/>
            <a:ext cx="3251204" cy="1323978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 txBox="1">
            <a:spLocks noGrp="1"/>
          </p:cNvSpPr>
          <p:nvPr>
            <p:ph idx="1"/>
          </p:nvPr>
        </p:nvSpPr>
        <p:spPr>
          <a:xfrm>
            <a:off x="4286249" y="815973"/>
            <a:ext cx="5102223" cy="4030666"/>
          </a:xfrm>
        </p:spPr>
        <p:txBody>
          <a:bodyPr/>
          <a:lstStyle>
            <a:lvl1pPr>
              <a:defRPr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 txBox="1">
            <a:spLocks noGrp="1"/>
          </p:cNvSpPr>
          <p:nvPr>
            <p:ph type="body" idx="2"/>
          </p:nvPr>
        </p:nvSpPr>
        <p:spPr>
          <a:xfrm>
            <a:off x="693736" y="1701798"/>
            <a:ext cx="3251204" cy="315118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6" name="Altbilgi Yer Tutucusu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7" name="Slayt Numarası Yer Tutucusu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19B2D36-AE5A-4CAD-B157-1644A21C9061}" type="slidenum"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26603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 noGrp="1"/>
          </p:cNvSpPr>
          <p:nvPr>
            <p:ph type="title"/>
          </p:nvPr>
        </p:nvSpPr>
        <p:spPr>
          <a:xfrm>
            <a:off x="693736" y="377820"/>
            <a:ext cx="3251204" cy="1323978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 txBox="1">
            <a:spLocks noGrp="1"/>
          </p:cNvSpPr>
          <p:nvPr>
            <p:ph type="pic" idx="1"/>
          </p:nvPr>
        </p:nvSpPr>
        <p:spPr>
          <a:xfrm>
            <a:off x="4286249" y="815973"/>
            <a:ext cx="5102223" cy="4030666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4" name="Metin Yer Tutucusu 3"/>
          <p:cNvSpPr txBox="1">
            <a:spLocks noGrp="1"/>
          </p:cNvSpPr>
          <p:nvPr>
            <p:ph type="body" idx="2"/>
          </p:nvPr>
        </p:nvSpPr>
        <p:spPr>
          <a:xfrm>
            <a:off x="693736" y="1701798"/>
            <a:ext cx="3251204" cy="315118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6" name="Altbilgi Yer Tutucusu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7" name="Slayt Numarası Yer Tutucusu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B2F3DE9-3489-460D-9394-A939394DC2F9}" type="slidenum"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93450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5" name="Altbilgi Yer Tutucusu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6" name="Slayt Numarası Yer Tutucusu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AC7B121-B128-4AE8-B13A-98BA811B2920}" type="slidenum"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1324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 txBox="1">
            <a:spLocks noGrp="1"/>
          </p:cNvSpPr>
          <p:nvPr>
            <p:ph type="title" orient="vert"/>
          </p:nvPr>
        </p:nvSpPr>
        <p:spPr>
          <a:xfrm>
            <a:off x="7299326" y="71442"/>
            <a:ext cx="2384426" cy="4543425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 txBox="1">
            <a:spLocks noGrp="1"/>
          </p:cNvSpPr>
          <p:nvPr>
            <p:ph type="body" orient="vert" idx="1"/>
          </p:nvPr>
        </p:nvSpPr>
        <p:spPr>
          <a:xfrm>
            <a:off x="144466" y="71442"/>
            <a:ext cx="7002466" cy="4543425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5" name="Altbilgi Yer Tutucusu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6" name="Slayt Numarası Yer Tutucusu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203BB8A-8172-4BC6-AC66-4FC3CCC86754}" type="slidenum"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5991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 noGrp="1"/>
          </p:cNvSpPr>
          <p:nvPr>
            <p:ph type="ctrTitle"/>
          </p:nvPr>
        </p:nvSpPr>
        <p:spPr>
          <a:xfrm>
            <a:off x="1260472" y="928692"/>
            <a:ext cx="7559673" cy="1973266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 txBox="1">
            <a:spLocks noGrp="1"/>
          </p:cNvSpPr>
          <p:nvPr>
            <p:ph type="subTitle" idx="1"/>
          </p:nvPr>
        </p:nvSpPr>
        <p:spPr>
          <a:xfrm>
            <a:off x="1260472" y="2978145"/>
            <a:ext cx="7559673" cy="1370008"/>
          </a:xfrm>
        </p:spPr>
        <p:txBody>
          <a:bodyPr anchorCtr="1"/>
          <a:lstStyle>
            <a:lvl1pPr algn="ctr">
              <a:defRPr sz="2400"/>
            </a:lvl1pPr>
          </a:lstStyle>
          <a:p>
            <a:pPr lvl="0"/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5" name="Altbilgi Yer Tutucusu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6" name="Slayt Numarası Yer Tutucusu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24ED575-76A2-4723-BA26-2A8F18FF9251}" type="slidenum"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02711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5" name="Altbilgi Yer Tutucusu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6" name="Slayt Numarası Yer Tutucusu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DCB5BBE-68B5-4DA2-A3B5-2C7C6C6C76BB}" type="slidenum"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78292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 noGrp="1"/>
          </p:cNvSpPr>
          <p:nvPr>
            <p:ph type="title"/>
          </p:nvPr>
        </p:nvSpPr>
        <p:spPr>
          <a:xfrm>
            <a:off x="687391" y="1414467"/>
            <a:ext cx="8694736" cy="2357432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 txBox="1">
            <a:spLocks noGrp="1"/>
          </p:cNvSpPr>
          <p:nvPr>
            <p:ph type="body" idx="1"/>
          </p:nvPr>
        </p:nvSpPr>
        <p:spPr>
          <a:xfrm>
            <a:off x="687391" y="3794129"/>
            <a:ext cx="8694736" cy="1241426"/>
          </a:xfrm>
        </p:spPr>
        <p:txBody>
          <a:bodyPr/>
          <a:lstStyle>
            <a:lvl1pPr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5" name="Altbilgi Yer Tutucusu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6" name="Slayt Numarası Yer Tutucusu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3BF8E95-ADE5-4FB7-9EF0-3DDD4C075242}" type="slidenum"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8669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 txBox="1">
            <a:spLocks noGrp="1"/>
          </p:cNvSpPr>
          <p:nvPr>
            <p:ph idx="1"/>
          </p:nvPr>
        </p:nvSpPr>
        <p:spPr>
          <a:xfrm>
            <a:off x="503240" y="1327151"/>
            <a:ext cx="4459291" cy="328771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 txBox="1">
            <a:spLocks noGrp="1"/>
          </p:cNvSpPr>
          <p:nvPr>
            <p:ph idx="2"/>
          </p:nvPr>
        </p:nvSpPr>
        <p:spPr>
          <a:xfrm>
            <a:off x="5114925" y="1327151"/>
            <a:ext cx="4460872" cy="328771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6" name="Altbilgi Yer Tutucusu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7" name="Slayt Numarası Yer Tutucusu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FC073EF-0486-45FA-9284-D8D22387B754}" type="slidenum"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97637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 noGrp="1"/>
          </p:cNvSpPr>
          <p:nvPr>
            <p:ph type="title"/>
          </p:nvPr>
        </p:nvSpPr>
        <p:spPr>
          <a:xfrm>
            <a:off x="693736" y="301623"/>
            <a:ext cx="8694736" cy="10969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 txBox="1">
            <a:spLocks noGrp="1"/>
          </p:cNvSpPr>
          <p:nvPr>
            <p:ph type="body" idx="1"/>
          </p:nvPr>
        </p:nvSpPr>
        <p:spPr>
          <a:xfrm>
            <a:off x="693736" y="1390646"/>
            <a:ext cx="4265611" cy="681035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/>
          <p:cNvSpPr txBox="1">
            <a:spLocks noGrp="1"/>
          </p:cNvSpPr>
          <p:nvPr>
            <p:ph idx="2"/>
          </p:nvPr>
        </p:nvSpPr>
        <p:spPr>
          <a:xfrm>
            <a:off x="693736" y="2071692"/>
            <a:ext cx="4265611" cy="304641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 txBox="1">
            <a:spLocks noGrp="1"/>
          </p:cNvSpPr>
          <p:nvPr>
            <p:ph type="body" idx="3"/>
          </p:nvPr>
        </p:nvSpPr>
        <p:spPr>
          <a:xfrm>
            <a:off x="5103815" y="1390646"/>
            <a:ext cx="4284658" cy="681035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/>
          <p:cNvSpPr txBox="1">
            <a:spLocks noGrp="1"/>
          </p:cNvSpPr>
          <p:nvPr>
            <p:ph idx="4"/>
          </p:nvPr>
        </p:nvSpPr>
        <p:spPr>
          <a:xfrm>
            <a:off x="5103815" y="2071692"/>
            <a:ext cx="4284658" cy="304641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8" name="Altbilgi Yer Tutucusu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9" name="Slayt Numarası Yer Tutucusu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01EA1F6-9286-4DAF-8327-3A95ADE866E6}" type="slidenum"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44794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4" name="Altbilgi Yer Tutucusu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5" name="Slayt Numarası Yer Tutucusu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CD93092-8254-4B57-BA85-A5D82A4F500A}" type="slidenum"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6396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3" name="Altbilgi Yer Tutucusu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4" name="Slayt Numarası Yer Tutucusu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E5D3C97-C98A-44C0-BEDA-4FB42D02E19F}" type="slidenum"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749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 noGrp="1"/>
          </p:cNvSpPr>
          <p:nvPr>
            <p:ph type="title"/>
          </p:nvPr>
        </p:nvSpPr>
        <p:spPr>
          <a:xfrm>
            <a:off x="693736" y="377820"/>
            <a:ext cx="3251204" cy="1323978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 txBox="1">
            <a:spLocks noGrp="1"/>
          </p:cNvSpPr>
          <p:nvPr>
            <p:ph idx="1"/>
          </p:nvPr>
        </p:nvSpPr>
        <p:spPr>
          <a:xfrm>
            <a:off x="4286249" y="815973"/>
            <a:ext cx="5102223" cy="4030666"/>
          </a:xfrm>
        </p:spPr>
        <p:txBody>
          <a:bodyPr/>
          <a:lstStyle>
            <a:lvl1pPr>
              <a:defRPr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 txBox="1">
            <a:spLocks noGrp="1"/>
          </p:cNvSpPr>
          <p:nvPr>
            <p:ph type="body" idx="2"/>
          </p:nvPr>
        </p:nvSpPr>
        <p:spPr>
          <a:xfrm>
            <a:off x="693736" y="1701798"/>
            <a:ext cx="3251204" cy="315118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6" name="Altbilgi Yer Tutucusu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7" name="Slayt Numarası Yer Tutucusu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FAFFE9B-12CE-4565-8298-FD97EB39CD93}" type="slidenum"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6441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 noGrp="1"/>
          </p:cNvSpPr>
          <p:nvPr>
            <p:ph type="title"/>
          </p:nvPr>
        </p:nvSpPr>
        <p:spPr>
          <a:xfrm>
            <a:off x="693736" y="377820"/>
            <a:ext cx="3251204" cy="1323978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 txBox="1">
            <a:spLocks noGrp="1"/>
          </p:cNvSpPr>
          <p:nvPr>
            <p:ph type="pic" idx="1"/>
          </p:nvPr>
        </p:nvSpPr>
        <p:spPr>
          <a:xfrm>
            <a:off x="4286249" y="815973"/>
            <a:ext cx="5102223" cy="4030666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4" name="Metin Yer Tutucusu 3"/>
          <p:cNvSpPr txBox="1">
            <a:spLocks noGrp="1"/>
          </p:cNvSpPr>
          <p:nvPr>
            <p:ph type="body" idx="2"/>
          </p:nvPr>
        </p:nvSpPr>
        <p:spPr>
          <a:xfrm>
            <a:off x="693736" y="1701798"/>
            <a:ext cx="3251204" cy="315118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6" name="Altbilgi Yer Tutucusu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7" name="Slayt Numarası Yer Tutucusu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252DE30-7A7F-4C34-859E-4F82AFF971C7}" type="slidenum"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72274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5" name="Altbilgi Yer Tutucusu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6" name="Slayt Numarası Yer Tutucusu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5C0E5F1-9E02-4D7F-A843-F6B26D1D5300}" type="slidenum"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49190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 txBox="1">
            <a:spLocks noGrp="1"/>
          </p:cNvSpPr>
          <p:nvPr>
            <p:ph type="title" orient="vert"/>
          </p:nvPr>
        </p:nvSpPr>
        <p:spPr>
          <a:xfrm>
            <a:off x="7299326" y="71442"/>
            <a:ext cx="2384426" cy="4543425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 txBox="1">
            <a:spLocks noGrp="1"/>
          </p:cNvSpPr>
          <p:nvPr>
            <p:ph type="body" orient="vert" idx="1"/>
          </p:nvPr>
        </p:nvSpPr>
        <p:spPr>
          <a:xfrm>
            <a:off x="144466" y="71442"/>
            <a:ext cx="7002466" cy="4543425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5" name="Altbilgi Yer Tutucusu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tr-TR"/>
          </a:p>
        </p:txBody>
      </p:sp>
      <p:sp>
        <p:nvSpPr>
          <p:cNvPr id="6" name="Slayt Numarası Yer Tutucusu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BA2444C-4B9E-4ED6-AA16-7B90E3C6E80C}" type="slidenum"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3212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 txBox="1">
            <a:spLocks noGrp="1"/>
          </p:cNvSpPr>
          <p:nvPr>
            <p:ph type="title"/>
          </p:nvPr>
        </p:nvSpPr>
        <p:spPr>
          <a:xfrm>
            <a:off x="143999" y="3888001"/>
            <a:ext cx="9000000" cy="6584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lvl="0"/>
            <a:endParaRPr lang="tr-TR"/>
          </a:p>
        </p:txBody>
      </p:sp>
      <p:sp>
        <p:nvSpPr>
          <p:cNvPr id="3" name="Metin Yer Tutucusu 2"/>
          <p:cNvSpPr txBox="1">
            <a:spLocks noGrp="1"/>
          </p:cNvSpPr>
          <p:nvPr>
            <p:ph type="body" idx="1"/>
          </p:nvPr>
        </p:nvSpPr>
        <p:spPr>
          <a:xfrm>
            <a:off x="1583996" y="647998"/>
            <a:ext cx="6479639" cy="259884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4104000" y="4895999"/>
            <a:ext cx="4392000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JP:palt" pitchFamily="34"/>
              <a:cs typeface="Noto Sans" pitchFamily="34"/>
            </a:endParaRPr>
          </a:p>
        </p:txBody>
      </p:sp>
      <p:sp>
        <p:nvSpPr>
          <p:cNvPr id="5" name="Serbest Form 4"/>
          <p:cNvSpPr/>
          <p:nvPr/>
        </p:nvSpPr>
        <p:spPr>
          <a:xfrm>
            <a:off x="25923" y="4628875"/>
            <a:ext cx="6119996" cy="18004"/>
          </a:xfrm>
          <a:custGeom>
            <a:avLst>
              <a:gd name="f1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gradFill>
            <a:gsLst>
              <a:gs pos="0">
                <a:srgbClr val="CCCCCC"/>
              </a:gs>
              <a:gs pos="100000">
                <a:srgbClr val="333333"/>
              </a:gs>
            </a:gsLst>
            <a:lin ang="4860000"/>
          </a:gradFill>
          <a:ln cap="flat">
            <a:noFill/>
            <a:prstDash val="solid"/>
          </a:ln>
        </p:spPr>
        <p:txBody>
          <a:bodyPr vert="horz" wrap="none" lIns="90004" tIns="44997" rIns="90004" bIns="44997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JP:palt" pitchFamily="34"/>
              <a:cs typeface="Noto Sans" pitchFamily="34"/>
            </a:endParaRPr>
          </a:p>
        </p:txBody>
      </p:sp>
      <p:sp>
        <p:nvSpPr>
          <p:cNvPr id="6" name="Serbest Form 5"/>
          <p:cNvSpPr/>
          <p:nvPr/>
        </p:nvSpPr>
        <p:spPr>
          <a:xfrm>
            <a:off x="3859197" y="5324395"/>
            <a:ext cx="6240240" cy="7196"/>
          </a:xfrm>
          <a:custGeom>
            <a:avLst>
              <a:gd name="f1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gradFill>
            <a:gsLst>
              <a:gs pos="0">
                <a:srgbClr val="CCCCCC"/>
              </a:gs>
              <a:gs pos="100000">
                <a:srgbClr val="333333"/>
              </a:gs>
            </a:gsLst>
            <a:lin ang="4860000"/>
          </a:gradFill>
          <a:ln cap="flat">
            <a:noFill/>
            <a:prstDash val="solid"/>
          </a:ln>
        </p:spPr>
        <p:txBody>
          <a:bodyPr vert="horz" wrap="none" lIns="90004" tIns="44997" rIns="90004" bIns="44997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JP:palt" pitchFamily="34"/>
              <a:cs typeface="Noto Sans" pitchFamily="34"/>
            </a:endParaRPr>
          </a:p>
        </p:txBody>
      </p:sp>
      <p:sp>
        <p:nvSpPr>
          <p:cNvPr id="7" name="Serbest Form 6"/>
          <p:cNvSpPr/>
          <p:nvPr/>
        </p:nvSpPr>
        <p:spPr>
          <a:xfrm>
            <a:off x="4044958" y="4944956"/>
            <a:ext cx="7196" cy="487439"/>
          </a:xfrm>
          <a:custGeom>
            <a:avLst>
              <a:gd name="f1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CCCCCC"/>
          </a:solidFill>
          <a:ln cap="flat">
            <a:noFill/>
            <a:prstDash val="solid"/>
          </a:ln>
        </p:spPr>
        <p:txBody>
          <a:bodyPr vert="horz" wrap="none" lIns="90004" tIns="44997" rIns="90004" bIns="44997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JP:palt" pitchFamily="34"/>
              <a:cs typeface="Noto Sans" pitchFamily="3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marL="0" marR="0" lvl="0" indent="0" algn="ct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None/>
        <a:tabLst/>
        <a:defRPr lang="tr-TR" sz="4400" b="0" i="0" u="none" strike="noStrike" kern="1200" cap="none" spc="0" baseline="0">
          <a:solidFill>
            <a:srgbClr val="000000"/>
          </a:solidFill>
          <a:highlight>
            <a:scrgbClr r="0" g="0" b="0">
              <a:alpha val="0"/>
            </a:scrgbClr>
          </a:highlight>
          <a:uFillTx/>
          <a:latin typeface="Liberation Sans" pitchFamily="18"/>
          <a:ea typeface="Microsoft YaHei" pitchFamily="2"/>
          <a:cs typeface="Arial" pitchFamily="2"/>
        </a:defRPr>
      </a:lvl1pPr>
    </p:titleStyle>
    <p:bodyStyle>
      <a:lvl1pPr marL="0" marR="0" lvl="0" indent="0" defTabSz="914400" rtl="0" fontAlgn="auto" hangingPunct="0">
        <a:lnSpc>
          <a:spcPct val="100000"/>
        </a:lnSpc>
        <a:spcBef>
          <a:spcPts val="1415"/>
        </a:spcBef>
        <a:spcAft>
          <a:spcPts val="0"/>
        </a:spcAft>
        <a:buNone/>
        <a:tabLst/>
        <a:defRPr lang="tr-TR" sz="3200" b="0" i="0" u="none" strike="noStrike" kern="1200" cap="none" spc="0" baseline="0">
          <a:solidFill>
            <a:srgbClr val="000000"/>
          </a:solidFill>
          <a:highlight>
            <a:scrgbClr r="0" g="0" b="0">
              <a:alpha val="0"/>
            </a:scrgbClr>
          </a:highlight>
          <a:uFillTx/>
          <a:latin typeface="Liberation Sans" pitchFamily="18"/>
          <a:ea typeface="Microsoft YaHei" pitchFamily="2"/>
          <a:cs typeface="Arial" pitchFamily="2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tr-T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tr-TR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tr-T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tr-T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 txBox="1">
            <a:spLocks noGrp="1"/>
          </p:cNvSpPr>
          <p:nvPr>
            <p:ph type="title"/>
          </p:nvPr>
        </p:nvSpPr>
        <p:spPr>
          <a:xfrm>
            <a:off x="143999" y="71999"/>
            <a:ext cx="9539999" cy="64799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tr-TR"/>
          </a:p>
        </p:txBody>
      </p:sp>
      <p:sp>
        <p:nvSpPr>
          <p:cNvPr id="3" name="Metin Yer Tutucusu 2"/>
          <p:cNvSpPr txBox="1">
            <a:spLocks noGrp="1"/>
          </p:cNvSpPr>
          <p:nvPr>
            <p:ph type="body" idx="1"/>
          </p:nvPr>
        </p:nvSpPr>
        <p:spPr>
          <a:xfrm>
            <a:off x="503998" y="1326602"/>
            <a:ext cx="9071643" cy="328823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 txBox="1">
            <a:spLocks noGrp="1"/>
          </p:cNvSpPr>
          <p:nvPr>
            <p:ph type="dt" sz="half" idx="2"/>
          </p:nvPr>
        </p:nvSpPr>
        <p:spPr>
          <a:xfrm>
            <a:off x="503998" y="5255998"/>
            <a:ext cx="1655996" cy="41040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tr-TR" sz="14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JP:palt" pitchFamily="34"/>
                <a:cs typeface="Noto Sans" pitchFamily="34"/>
              </a:defRPr>
            </a:lvl1pPr>
          </a:lstStyle>
          <a:p>
            <a:pPr lvl="0"/>
            <a:endParaRPr lang="tr-TR"/>
          </a:p>
        </p:txBody>
      </p:sp>
      <p:sp>
        <p:nvSpPr>
          <p:cNvPr id="5" name="Altbilgi Yer Tutucusu 4"/>
          <p:cNvSpPr txBox="1">
            <a:spLocks noGrp="1"/>
          </p:cNvSpPr>
          <p:nvPr>
            <p:ph type="ftr" sz="quarter" idx="3"/>
          </p:nvPr>
        </p:nvSpPr>
        <p:spPr>
          <a:xfrm>
            <a:off x="2520004" y="5255998"/>
            <a:ext cx="4679999" cy="41040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1" compatLnSpc="1">
            <a:noAutofit/>
          </a:bodyPr>
          <a:lstStyle>
            <a:lvl1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tr-TR" sz="14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JP:palt" pitchFamily="34"/>
                <a:cs typeface="Noto Sans" pitchFamily="34"/>
              </a:defRPr>
            </a:lvl1pPr>
          </a:lstStyle>
          <a:p>
            <a:pPr lvl="0"/>
            <a:endParaRPr lang="tr-TR"/>
          </a:p>
        </p:txBody>
      </p:sp>
      <p:sp>
        <p:nvSpPr>
          <p:cNvPr id="6" name="Slayt Numarası Yer Tutucusu 5"/>
          <p:cNvSpPr txBox="1">
            <a:spLocks noGrp="1"/>
          </p:cNvSpPr>
          <p:nvPr>
            <p:ph type="sldNum" sz="quarter" idx="4"/>
          </p:nvPr>
        </p:nvSpPr>
        <p:spPr>
          <a:xfrm>
            <a:off x="7560003" y="5255998"/>
            <a:ext cx="1619996" cy="41040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tr-TR" sz="14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JP:palt" pitchFamily="34"/>
                <a:cs typeface="Noto Sans" pitchFamily="34"/>
              </a:defRPr>
            </a:lvl1pPr>
          </a:lstStyle>
          <a:p>
            <a:pPr lvl="0"/>
            <a:fld id="{936F21CB-73B1-43AC-8912-32949EAD0CF3}" type="slidenum">
              <a:t>‹#›</a:t>
            </a:fld>
            <a:endParaRPr lang="tr-TR"/>
          </a:p>
        </p:txBody>
      </p:sp>
      <p:sp>
        <p:nvSpPr>
          <p:cNvPr id="7" name="Serbest Form 6"/>
          <p:cNvSpPr/>
          <p:nvPr/>
        </p:nvSpPr>
        <p:spPr>
          <a:xfrm>
            <a:off x="20875" y="607317"/>
            <a:ext cx="6119996" cy="18004"/>
          </a:xfrm>
          <a:custGeom>
            <a:avLst>
              <a:gd name="f1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gradFill>
            <a:gsLst>
              <a:gs pos="0">
                <a:srgbClr val="CCCCCC"/>
              </a:gs>
              <a:gs pos="100000">
                <a:srgbClr val="333333"/>
              </a:gs>
            </a:gsLst>
            <a:lin ang="4860000"/>
          </a:gradFill>
          <a:ln cap="flat">
            <a:noFill/>
            <a:prstDash val="solid"/>
          </a:ln>
        </p:spPr>
        <p:txBody>
          <a:bodyPr vert="horz" wrap="none" lIns="90004" tIns="44997" rIns="90004" bIns="44997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JP:palt" pitchFamily="34"/>
              <a:cs typeface="Noto Sans" pitchFamily="34"/>
            </a:endParaRPr>
          </a:p>
        </p:txBody>
      </p:sp>
      <p:sp>
        <p:nvSpPr>
          <p:cNvPr id="8" name="Serbest Form 7"/>
          <p:cNvSpPr/>
          <p:nvPr/>
        </p:nvSpPr>
        <p:spPr>
          <a:xfrm>
            <a:off x="4430524" y="840955"/>
            <a:ext cx="5673961" cy="7196"/>
          </a:xfrm>
          <a:custGeom>
            <a:avLst>
              <a:gd name="f1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gradFill>
            <a:gsLst>
              <a:gs pos="0">
                <a:srgbClr val="333333"/>
              </a:gs>
              <a:gs pos="100000">
                <a:srgbClr val="CCCCCC"/>
              </a:gs>
            </a:gsLst>
            <a:lin ang="4860000"/>
          </a:gradFill>
          <a:ln cap="flat">
            <a:noFill/>
            <a:prstDash val="solid"/>
          </a:ln>
        </p:spPr>
        <p:txBody>
          <a:bodyPr vert="horz" wrap="none" lIns="90004" tIns="44997" rIns="90004" bIns="44997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JP:palt" pitchFamily="34"/>
              <a:cs typeface="Noto Sans" pitchFamily="34"/>
            </a:endParaRPr>
          </a:p>
        </p:txBody>
      </p:sp>
      <p:sp>
        <p:nvSpPr>
          <p:cNvPr id="9" name="Serbest Form 8"/>
          <p:cNvSpPr/>
          <p:nvPr/>
        </p:nvSpPr>
        <p:spPr>
          <a:xfrm>
            <a:off x="9819723" y="474482"/>
            <a:ext cx="7196" cy="493199"/>
          </a:xfrm>
          <a:custGeom>
            <a:avLst>
              <a:gd name="f1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CCCCCC"/>
          </a:solidFill>
          <a:ln cap="flat">
            <a:noFill/>
            <a:prstDash val="solid"/>
          </a:ln>
        </p:spPr>
        <p:txBody>
          <a:bodyPr vert="horz" wrap="none" lIns="90004" tIns="44997" rIns="90004" bIns="44997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JP:palt" pitchFamily="34"/>
              <a:cs typeface="Noto Sans" pitchFamily="34"/>
            </a:endParaRPr>
          </a:p>
        </p:txBody>
      </p:sp>
      <p:sp>
        <p:nvSpPr>
          <p:cNvPr id="10" name="Serbest Form 9"/>
          <p:cNvSpPr/>
          <p:nvPr/>
        </p:nvSpPr>
        <p:spPr>
          <a:xfrm>
            <a:off x="1900799" y="5204883"/>
            <a:ext cx="7465317" cy="7196"/>
          </a:xfrm>
          <a:custGeom>
            <a:avLst>
              <a:gd name="f1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gradFill>
            <a:gsLst>
              <a:gs pos="0">
                <a:srgbClr val="333333"/>
              </a:gs>
              <a:gs pos="100000">
                <a:srgbClr val="CCCCCC"/>
              </a:gs>
            </a:gsLst>
            <a:lin ang="4860000"/>
          </a:gradFill>
          <a:ln cap="flat">
            <a:noFill/>
            <a:prstDash val="solid"/>
          </a:ln>
        </p:spPr>
        <p:txBody>
          <a:bodyPr vert="horz" wrap="none" lIns="90004" tIns="44997" rIns="90004" bIns="44997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JP:palt" pitchFamily="34"/>
              <a:cs typeface="Noto Sans" pitchFamily="34"/>
            </a:endParaRPr>
          </a:p>
        </p:txBody>
      </p:sp>
      <p:sp>
        <p:nvSpPr>
          <p:cNvPr id="11" name="Serbest Form 10"/>
          <p:cNvSpPr/>
          <p:nvPr/>
        </p:nvSpPr>
        <p:spPr>
          <a:xfrm>
            <a:off x="9259918" y="4917240"/>
            <a:ext cx="7196" cy="349556"/>
          </a:xfrm>
          <a:custGeom>
            <a:avLst>
              <a:gd name="f1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CCCCCC"/>
          </a:solidFill>
          <a:ln cap="flat">
            <a:noFill/>
            <a:prstDash val="solid"/>
          </a:ln>
        </p:spPr>
        <p:txBody>
          <a:bodyPr vert="horz" wrap="none" lIns="90004" tIns="44997" rIns="90004" bIns="44997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JP:palt" pitchFamily="34"/>
              <a:cs typeface="Noto Sans" pitchFamily="3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None/>
        <a:tabLst/>
        <a:defRPr lang="tr-TR" sz="4400" b="0" i="0" u="none" strike="noStrike" kern="1200" cap="none" spc="0" baseline="0">
          <a:solidFill>
            <a:srgbClr val="000000"/>
          </a:solidFill>
          <a:highlight>
            <a:scrgbClr r="0" g="0" b="0">
              <a:alpha val="0"/>
            </a:scrgbClr>
          </a:highlight>
          <a:uFillTx/>
          <a:latin typeface="Liberation Sans" pitchFamily="18"/>
        </a:defRPr>
      </a:lvl1pPr>
    </p:titleStyle>
    <p:bodyStyle>
      <a:lvl1pPr marL="0" marR="0" lvl="0" indent="0" defTabSz="914400" rtl="0" fontAlgn="auto" hangingPunct="0">
        <a:lnSpc>
          <a:spcPct val="100000"/>
        </a:lnSpc>
        <a:spcBef>
          <a:spcPts val="1415"/>
        </a:spcBef>
        <a:spcAft>
          <a:spcPts val="0"/>
        </a:spcAft>
        <a:buNone/>
        <a:tabLst/>
        <a:defRPr lang="tr-TR" sz="3200" b="0" i="0" u="none" strike="noStrike" kern="1200" cap="none" spc="0" baseline="0">
          <a:solidFill>
            <a:srgbClr val="000000"/>
          </a:solidFill>
          <a:highlight>
            <a:scrgbClr r="0" g="0" b="0">
              <a:alpha val="0"/>
            </a:scrgbClr>
          </a:highlight>
          <a:uFillTx/>
          <a:latin typeface="Liberation Sans" pitchFamily="18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tr-T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tr-TR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tr-T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tr-T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 txBox="1">
            <a:spLocks noGrp="1"/>
          </p:cNvSpPr>
          <p:nvPr>
            <p:ph type="title"/>
          </p:nvPr>
        </p:nvSpPr>
        <p:spPr>
          <a:xfrm>
            <a:off x="143999" y="71999"/>
            <a:ext cx="9539999" cy="64799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tr-TR"/>
          </a:p>
        </p:txBody>
      </p:sp>
      <p:sp>
        <p:nvSpPr>
          <p:cNvPr id="3" name="Metin Yer Tutucusu 2"/>
          <p:cNvSpPr txBox="1">
            <a:spLocks noGrp="1"/>
          </p:cNvSpPr>
          <p:nvPr>
            <p:ph type="body" idx="1"/>
          </p:nvPr>
        </p:nvSpPr>
        <p:spPr>
          <a:xfrm>
            <a:off x="503998" y="1326602"/>
            <a:ext cx="9072000" cy="328823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 txBox="1">
            <a:spLocks noGrp="1"/>
          </p:cNvSpPr>
          <p:nvPr>
            <p:ph type="dt" sz="half" idx="2"/>
          </p:nvPr>
        </p:nvSpPr>
        <p:spPr>
          <a:xfrm>
            <a:off x="503998" y="5255998"/>
            <a:ext cx="1655996" cy="41040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tr-TR" sz="14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JP:palt" pitchFamily="34"/>
                <a:cs typeface="Noto Sans" pitchFamily="34"/>
              </a:defRPr>
            </a:lvl1pPr>
          </a:lstStyle>
          <a:p>
            <a:pPr lvl="0"/>
            <a:endParaRPr lang="tr-TR"/>
          </a:p>
        </p:txBody>
      </p:sp>
      <p:sp>
        <p:nvSpPr>
          <p:cNvPr id="5" name="Altbilgi Yer Tutucusu 4"/>
          <p:cNvSpPr txBox="1">
            <a:spLocks noGrp="1"/>
          </p:cNvSpPr>
          <p:nvPr>
            <p:ph type="ftr" sz="quarter" idx="3"/>
          </p:nvPr>
        </p:nvSpPr>
        <p:spPr>
          <a:xfrm>
            <a:off x="2520004" y="5255998"/>
            <a:ext cx="4679999" cy="41040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1" compatLnSpc="1">
            <a:noAutofit/>
          </a:bodyPr>
          <a:lstStyle>
            <a:lvl1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tr-TR" sz="14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JP:palt" pitchFamily="34"/>
                <a:cs typeface="Noto Sans" pitchFamily="34"/>
              </a:defRPr>
            </a:lvl1pPr>
          </a:lstStyle>
          <a:p>
            <a:pPr lvl="0"/>
            <a:endParaRPr lang="tr-TR"/>
          </a:p>
        </p:txBody>
      </p:sp>
      <p:sp>
        <p:nvSpPr>
          <p:cNvPr id="6" name="Slayt Numarası Yer Tutucusu 5"/>
          <p:cNvSpPr txBox="1">
            <a:spLocks noGrp="1"/>
          </p:cNvSpPr>
          <p:nvPr>
            <p:ph type="sldNum" sz="quarter" idx="4"/>
          </p:nvPr>
        </p:nvSpPr>
        <p:spPr>
          <a:xfrm>
            <a:off x="7560003" y="5255998"/>
            <a:ext cx="1619996" cy="41040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tr-TR" sz="14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JP:palt" pitchFamily="34"/>
                <a:cs typeface="Noto Sans" pitchFamily="34"/>
              </a:defRPr>
            </a:lvl1pPr>
          </a:lstStyle>
          <a:p>
            <a:pPr lvl="0"/>
            <a:fld id="{955340B4-6C6E-478B-AEEC-B5C97A6060CE}" type="slidenum">
              <a:t>‹#›</a:t>
            </a:fld>
            <a:endParaRPr lang="tr-TR"/>
          </a:p>
        </p:txBody>
      </p:sp>
      <p:sp>
        <p:nvSpPr>
          <p:cNvPr id="7" name="Serbest Form 6"/>
          <p:cNvSpPr/>
          <p:nvPr/>
        </p:nvSpPr>
        <p:spPr>
          <a:xfrm>
            <a:off x="20875" y="607317"/>
            <a:ext cx="6119996" cy="18004"/>
          </a:xfrm>
          <a:custGeom>
            <a:avLst>
              <a:gd name="f1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gradFill>
            <a:gsLst>
              <a:gs pos="0">
                <a:srgbClr val="CCCCCC"/>
              </a:gs>
              <a:gs pos="100000">
                <a:srgbClr val="333333"/>
              </a:gs>
            </a:gsLst>
            <a:lin ang="4860000"/>
          </a:gradFill>
          <a:ln cap="flat">
            <a:noFill/>
            <a:prstDash val="solid"/>
          </a:ln>
        </p:spPr>
        <p:txBody>
          <a:bodyPr vert="horz" wrap="none" lIns="90004" tIns="44997" rIns="90004" bIns="44997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JP:palt" pitchFamily="34"/>
              <a:cs typeface="Noto Sans" pitchFamily="34"/>
            </a:endParaRPr>
          </a:p>
        </p:txBody>
      </p:sp>
      <p:sp>
        <p:nvSpPr>
          <p:cNvPr id="8" name="Serbest Form 7"/>
          <p:cNvSpPr/>
          <p:nvPr/>
        </p:nvSpPr>
        <p:spPr>
          <a:xfrm>
            <a:off x="4430524" y="840955"/>
            <a:ext cx="5673961" cy="7196"/>
          </a:xfrm>
          <a:custGeom>
            <a:avLst>
              <a:gd name="f1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gradFill>
            <a:gsLst>
              <a:gs pos="0">
                <a:srgbClr val="333333"/>
              </a:gs>
              <a:gs pos="100000">
                <a:srgbClr val="CCCCCC"/>
              </a:gs>
            </a:gsLst>
            <a:lin ang="4860000"/>
          </a:gradFill>
          <a:ln cap="flat">
            <a:noFill/>
            <a:prstDash val="solid"/>
          </a:ln>
        </p:spPr>
        <p:txBody>
          <a:bodyPr vert="horz" wrap="none" lIns="90004" tIns="44997" rIns="90004" bIns="44997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JP:palt" pitchFamily="34"/>
              <a:cs typeface="Noto Sans" pitchFamily="34"/>
            </a:endParaRPr>
          </a:p>
        </p:txBody>
      </p:sp>
      <p:sp>
        <p:nvSpPr>
          <p:cNvPr id="9" name="Serbest Form 8"/>
          <p:cNvSpPr/>
          <p:nvPr/>
        </p:nvSpPr>
        <p:spPr>
          <a:xfrm>
            <a:off x="9819723" y="474482"/>
            <a:ext cx="7196" cy="493199"/>
          </a:xfrm>
          <a:custGeom>
            <a:avLst>
              <a:gd name="f1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CCCCCC"/>
          </a:solidFill>
          <a:ln cap="flat">
            <a:noFill/>
            <a:prstDash val="solid"/>
          </a:ln>
        </p:spPr>
        <p:txBody>
          <a:bodyPr vert="horz" wrap="none" lIns="90004" tIns="44997" rIns="90004" bIns="44997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JP:palt" pitchFamily="34"/>
              <a:cs typeface="Noto Sans" pitchFamily="34"/>
            </a:endParaRPr>
          </a:p>
        </p:txBody>
      </p:sp>
      <p:sp>
        <p:nvSpPr>
          <p:cNvPr id="10" name="Serbest Form 9"/>
          <p:cNvSpPr/>
          <p:nvPr/>
        </p:nvSpPr>
        <p:spPr>
          <a:xfrm>
            <a:off x="5644079" y="5194797"/>
            <a:ext cx="3722037" cy="7196"/>
          </a:xfrm>
          <a:custGeom>
            <a:avLst>
              <a:gd name="f1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gradFill>
            <a:gsLst>
              <a:gs pos="0">
                <a:srgbClr val="333333"/>
              </a:gs>
              <a:gs pos="100000">
                <a:srgbClr val="CCCCCC"/>
              </a:gs>
            </a:gsLst>
            <a:lin ang="4860000"/>
          </a:gradFill>
          <a:ln cap="flat">
            <a:noFill/>
            <a:prstDash val="solid"/>
          </a:ln>
        </p:spPr>
        <p:txBody>
          <a:bodyPr vert="horz" wrap="none" lIns="90004" tIns="44997" rIns="90004" bIns="44997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JP:palt" pitchFamily="34"/>
              <a:cs typeface="Noto Sans" pitchFamily="34"/>
            </a:endParaRPr>
          </a:p>
        </p:txBody>
      </p:sp>
      <p:sp>
        <p:nvSpPr>
          <p:cNvPr id="11" name="Serbest Form 10"/>
          <p:cNvSpPr/>
          <p:nvPr/>
        </p:nvSpPr>
        <p:spPr>
          <a:xfrm>
            <a:off x="9259918" y="4917240"/>
            <a:ext cx="7196" cy="349556"/>
          </a:xfrm>
          <a:custGeom>
            <a:avLst>
              <a:gd name="f1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CCCCCC"/>
          </a:solidFill>
          <a:ln cap="flat">
            <a:noFill/>
            <a:prstDash val="solid"/>
          </a:ln>
        </p:spPr>
        <p:txBody>
          <a:bodyPr vert="horz" wrap="none" lIns="90004" tIns="44997" rIns="90004" bIns="44997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JP:palt" pitchFamily="34"/>
              <a:cs typeface="Noto Sans" pitchFamily="34"/>
            </a:endParaRPr>
          </a:p>
        </p:txBody>
      </p:sp>
      <p:sp>
        <p:nvSpPr>
          <p:cNvPr id="12" name="Serbest Form 11"/>
          <p:cNvSpPr/>
          <p:nvPr/>
        </p:nvSpPr>
        <p:spPr>
          <a:xfrm>
            <a:off x="974156" y="5194441"/>
            <a:ext cx="3722037" cy="7196"/>
          </a:xfrm>
          <a:custGeom>
            <a:avLst>
              <a:gd name="f1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gradFill>
            <a:gsLst>
              <a:gs pos="0">
                <a:srgbClr val="333333"/>
              </a:gs>
              <a:gs pos="100000">
                <a:srgbClr val="CCCCCC"/>
              </a:gs>
            </a:gsLst>
            <a:lin ang="4860000"/>
          </a:gradFill>
          <a:ln cap="flat">
            <a:noFill/>
            <a:prstDash val="solid"/>
          </a:ln>
        </p:spPr>
        <p:txBody>
          <a:bodyPr vert="horz" wrap="none" lIns="90004" tIns="44997" rIns="90004" bIns="44997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JP:palt" pitchFamily="34"/>
              <a:cs typeface="Noto Sans" pitchFamily="34"/>
            </a:endParaRPr>
          </a:p>
        </p:txBody>
      </p:sp>
      <p:sp>
        <p:nvSpPr>
          <p:cNvPr id="13" name="Serbest Form 12"/>
          <p:cNvSpPr/>
          <p:nvPr/>
        </p:nvSpPr>
        <p:spPr>
          <a:xfrm>
            <a:off x="4590004" y="4914003"/>
            <a:ext cx="7196" cy="349556"/>
          </a:xfrm>
          <a:custGeom>
            <a:avLst>
              <a:gd name="f1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CCCCCC"/>
          </a:solidFill>
          <a:ln cap="flat">
            <a:noFill/>
            <a:prstDash val="solid"/>
          </a:ln>
        </p:spPr>
        <p:txBody>
          <a:bodyPr vert="horz" wrap="none" lIns="90004" tIns="44997" rIns="90004" bIns="44997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JP:palt" pitchFamily="34"/>
              <a:cs typeface="Noto Sans" pitchFamily="34"/>
            </a:endParaRPr>
          </a:p>
        </p:txBody>
      </p:sp>
      <p:sp>
        <p:nvSpPr>
          <p:cNvPr id="14" name="Serbest Form 13"/>
          <p:cNvSpPr/>
          <p:nvPr/>
        </p:nvSpPr>
        <p:spPr>
          <a:xfrm>
            <a:off x="5055479" y="1037158"/>
            <a:ext cx="10799" cy="3700796"/>
          </a:xfrm>
          <a:custGeom>
            <a:avLst>
              <a:gd name="f1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gradFill>
            <a:gsLst>
              <a:gs pos="0">
                <a:srgbClr val="111111"/>
              </a:gs>
              <a:gs pos="50000">
                <a:srgbClr val="CCCCCC"/>
              </a:gs>
              <a:gs pos="100000">
                <a:srgbClr val="111111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none" lIns="90004" tIns="44997" rIns="90004" bIns="44997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JP:palt" pitchFamily="34"/>
              <a:cs typeface="Noto Sans" pitchFamily="3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None/>
        <a:tabLst/>
        <a:defRPr lang="tr-TR" sz="4400" b="0" i="0" u="none" strike="noStrike" kern="1200" cap="none" spc="0" baseline="0">
          <a:solidFill>
            <a:srgbClr val="000000"/>
          </a:solidFill>
          <a:highlight>
            <a:scrgbClr r="0" g="0" b="0">
              <a:alpha val="0"/>
            </a:scrgbClr>
          </a:highlight>
          <a:uFillTx/>
          <a:latin typeface="Liberation Sans" pitchFamily="18"/>
        </a:defRPr>
      </a:lvl1pPr>
    </p:titleStyle>
    <p:bodyStyle>
      <a:lvl1pPr marL="0" marR="0" lvl="0" indent="0" defTabSz="914400" rtl="0" fontAlgn="auto" hangingPunct="0">
        <a:lnSpc>
          <a:spcPct val="100000"/>
        </a:lnSpc>
        <a:spcBef>
          <a:spcPts val="1415"/>
        </a:spcBef>
        <a:spcAft>
          <a:spcPts val="0"/>
        </a:spcAft>
        <a:buNone/>
        <a:tabLst/>
        <a:defRPr lang="tr-TR" sz="3200" b="0" i="0" u="none" strike="noStrike" kern="1200" cap="none" spc="0" baseline="0">
          <a:solidFill>
            <a:srgbClr val="000000"/>
          </a:solidFill>
          <a:highlight>
            <a:scrgbClr r="0" g="0" b="0">
              <a:alpha val="0"/>
            </a:scrgbClr>
          </a:highlight>
          <a:uFillTx/>
          <a:latin typeface="Liberation Sans" pitchFamily="18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tr-T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tr-TR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tr-T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tr-T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80629" cy="567055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PlaceHolder 1"/>
          <p:cNvSpPr txBox="1">
            <a:spLocks noGrp="1"/>
          </p:cNvSpPr>
          <p:nvPr>
            <p:ph type="body" idx="4294967295"/>
          </p:nvPr>
        </p:nvSpPr>
        <p:spPr>
          <a:xfrm>
            <a:off x="252721" y="183602"/>
            <a:ext cx="9591836" cy="5254197"/>
          </a:xfrm>
        </p:spPr>
        <p:txBody>
          <a:bodyPr/>
          <a:lstStyle/>
          <a:p>
            <a:pPr lvl="0" algn="just">
              <a:lnSpc>
                <a:spcPct val="80000"/>
              </a:lnSpc>
              <a:tabLst>
                <a:tab pos="0" algn="l"/>
              </a:tabLst>
            </a:pPr>
            <a:r>
              <a:rPr lang="tr-TR" sz="1100">
                <a:solidFill>
                  <a:srgbClr val="FFFFFF"/>
                </a:solidFill>
                <a:latin typeface="Times New Roman" pitchFamily="18"/>
                <a:cs typeface="Times New Roman" pitchFamily="18"/>
              </a:rPr>
              <a:t>  </a:t>
            </a:r>
          </a:p>
          <a:p>
            <a:pPr lvl="0" algn="just">
              <a:lnSpc>
                <a:spcPct val="80000"/>
              </a:lnSpc>
              <a:spcBef>
                <a:spcPts val="1190"/>
              </a:spcBef>
              <a:spcAft>
                <a:spcPts val="990"/>
              </a:spcAft>
              <a:tabLst>
                <a:tab pos="0" algn="l"/>
              </a:tabLst>
            </a:pPr>
            <a:r>
              <a:rPr lang="tr-TR" sz="1400" cap="all">
                <a:solidFill>
                  <a:srgbClr val="FFFF00"/>
                </a:solidFill>
                <a:latin typeface="Times New Roman" pitchFamily="18"/>
                <a:cs typeface="Times New Roman" pitchFamily="18"/>
              </a:rPr>
              <a:t>    soru ve cevaplar Hİ 4. HAFTA</a:t>
            </a:r>
          </a:p>
          <a:p>
            <a:pPr lvl="0" algn="just">
              <a:lnSpc>
                <a:spcPct val="80000"/>
              </a:lnSpc>
              <a:spcBef>
                <a:spcPts val="1190"/>
              </a:spcBef>
              <a:spcAft>
                <a:spcPts val="990"/>
              </a:spcAft>
              <a:tabLst>
                <a:tab pos="0" algn="l"/>
              </a:tabLst>
            </a:pPr>
            <a:r>
              <a:rPr lang="tr-TR" sz="1400">
                <a:solidFill>
                  <a:srgbClr val="FFFF00"/>
                </a:solidFill>
                <a:latin typeface="Times New Roman" pitchFamily="18"/>
                <a:cs typeface="Times New Roman" pitchFamily="18"/>
              </a:rPr>
              <a:t>1. b</a:t>
            </a:r>
          </a:p>
          <a:p>
            <a:pPr lvl="0" algn="just">
              <a:lnSpc>
                <a:spcPct val="80000"/>
              </a:lnSpc>
              <a:spcBef>
                <a:spcPts val="1190"/>
              </a:spcBef>
              <a:spcAft>
                <a:spcPts val="990"/>
              </a:spcAft>
              <a:tabLst>
                <a:tab pos="0" algn="l"/>
              </a:tabLst>
            </a:pPr>
            <a:r>
              <a:rPr lang="tr-TR" sz="1400">
                <a:solidFill>
                  <a:srgbClr val="FFFF00"/>
                </a:solidFill>
                <a:latin typeface="Times New Roman" pitchFamily="18"/>
                <a:cs typeface="Times New Roman" pitchFamily="18"/>
              </a:rPr>
              <a:t>2. c</a:t>
            </a:r>
          </a:p>
          <a:p>
            <a:pPr lvl="0" algn="just">
              <a:lnSpc>
                <a:spcPct val="80000"/>
              </a:lnSpc>
              <a:spcBef>
                <a:spcPts val="1190"/>
              </a:spcBef>
              <a:spcAft>
                <a:spcPts val="990"/>
              </a:spcAft>
              <a:tabLst>
                <a:tab pos="0" algn="l"/>
              </a:tabLst>
            </a:pPr>
            <a:r>
              <a:rPr lang="tr-TR" sz="1400">
                <a:solidFill>
                  <a:srgbClr val="FFFF00"/>
                </a:solidFill>
                <a:latin typeface="Times New Roman" pitchFamily="18"/>
                <a:cs typeface="Times New Roman" pitchFamily="18"/>
              </a:rPr>
              <a:t>3. e</a:t>
            </a:r>
          </a:p>
          <a:p>
            <a:pPr lvl="0" algn="just">
              <a:lnSpc>
                <a:spcPct val="80000"/>
              </a:lnSpc>
              <a:spcBef>
                <a:spcPts val="1190"/>
              </a:spcBef>
              <a:spcAft>
                <a:spcPts val="990"/>
              </a:spcAft>
              <a:tabLst>
                <a:tab pos="0" algn="l"/>
              </a:tabLst>
            </a:pPr>
            <a:r>
              <a:rPr lang="tr-TR" sz="1400">
                <a:solidFill>
                  <a:srgbClr val="FFFF00"/>
                </a:solidFill>
                <a:latin typeface="Times New Roman" pitchFamily="18"/>
                <a:cs typeface="Times New Roman" pitchFamily="18"/>
              </a:rPr>
              <a:t>4. d</a:t>
            </a:r>
          </a:p>
          <a:p>
            <a:pPr lvl="0" algn="just">
              <a:lnSpc>
                <a:spcPct val="80000"/>
              </a:lnSpc>
              <a:spcBef>
                <a:spcPts val="1190"/>
              </a:spcBef>
              <a:spcAft>
                <a:spcPts val="990"/>
              </a:spcAft>
              <a:tabLst>
                <a:tab pos="0" algn="l"/>
              </a:tabLst>
            </a:pPr>
            <a:r>
              <a:rPr lang="tr-TR" sz="1400">
                <a:solidFill>
                  <a:srgbClr val="FFFF00"/>
                </a:solidFill>
                <a:latin typeface="Times New Roman" pitchFamily="18"/>
                <a:cs typeface="Times New Roman" pitchFamily="18"/>
              </a:rPr>
              <a:t>5. a</a:t>
            </a:r>
          </a:p>
          <a:p>
            <a:pPr lvl="0" algn="just">
              <a:lnSpc>
                <a:spcPct val="80000"/>
              </a:lnSpc>
              <a:spcBef>
                <a:spcPts val="1190"/>
              </a:spcBef>
              <a:spcAft>
                <a:spcPts val="990"/>
              </a:spcAft>
              <a:tabLst>
                <a:tab pos="0" algn="l"/>
              </a:tabLst>
            </a:pPr>
            <a:r>
              <a:rPr lang="tr-TR" sz="1400">
                <a:solidFill>
                  <a:srgbClr val="FFFF00"/>
                </a:solidFill>
                <a:latin typeface="Times New Roman" pitchFamily="18"/>
                <a:cs typeface="Times New Roman" pitchFamily="18"/>
              </a:rPr>
              <a:t>6. b</a:t>
            </a:r>
          </a:p>
          <a:p>
            <a:pPr lvl="0" algn="just">
              <a:lnSpc>
                <a:spcPct val="80000"/>
              </a:lnSpc>
              <a:spcBef>
                <a:spcPts val="1190"/>
              </a:spcBef>
              <a:spcAft>
                <a:spcPts val="990"/>
              </a:spcAft>
              <a:tabLst>
                <a:tab pos="0" algn="l"/>
              </a:tabLst>
            </a:pPr>
            <a:r>
              <a:rPr lang="tr-TR" sz="1400">
                <a:solidFill>
                  <a:srgbClr val="FFFF00"/>
                </a:solidFill>
                <a:latin typeface="Times New Roman" pitchFamily="18"/>
                <a:cs typeface="Times New Roman" pitchFamily="18"/>
              </a:rPr>
              <a:t>7. c</a:t>
            </a:r>
          </a:p>
          <a:p>
            <a:pPr lvl="0" algn="just">
              <a:lnSpc>
                <a:spcPct val="80000"/>
              </a:lnSpc>
              <a:spcBef>
                <a:spcPts val="1190"/>
              </a:spcBef>
              <a:spcAft>
                <a:spcPts val="990"/>
              </a:spcAft>
              <a:tabLst>
                <a:tab pos="0" algn="l"/>
              </a:tabLst>
            </a:pPr>
            <a:r>
              <a:rPr lang="tr-TR" sz="1400">
                <a:solidFill>
                  <a:srgbClr val="FFFF00"/>
                </a:solidFill>
                <a:latin typeface="Times New Roman" pitchFamily="18"/>
                <a:cs typeface="Times New Roman" pitchFamily="18"/>
              </a:rPr>
              <a:t>8. d</a:t>
            </a:r>
          </a:p>
          <a:p>
            <a:pPr lvl="0" algn="just">
              <a:lnSpc>
                <a:spcPct val="80000"/>
              </a:lnSpc>
              <a:spcBef>
                <a:spcPts val="1190"/>
              </a:spcBef>
              <a:spcAft>
                <a:spcPts val="990"/>
              </a:spcAft>
              <a:tabLst>
                <a:tab pos="0" algn="l"/>
              </a:tabLst>
            </a:pPr>
            <a:r>
              <a:rPr lang="tr-TR" sz="1400">
                <a:solidFill>
                  <a:srgbClr val="FFFF00"/>
                </a:solidFill>
                <a:latin typeface="Times New Roman" pitchFamily="18"/>
                <a:cs typeface="Times New Roman" pitchFamily="18"/>
              </a:rPr>
              <a:t>9. e</a:t>
            </a:r>
          </a:p>
          <a:p>
            <a:pPr lvl="0" algn="just">
              <a:lnSpc>
                <a:spcPct val="80000"/>
              </a:lnSpc>
              <a:spcBef>
                <a:spcPts val="1190"/>
              </a:spcBef>
              <a:spcAft>
                <a:spcPts val="990"/>
              </a:spcAft>
              <a:tabLst>
                <a:tab pos="0" algn="l"/>
              </a:tabLst>
            </a:pPr>
            <a:r>
              <a:rPr lang="tr-TR" sz="1400">
                <a:solidFill>
                  <a:srgbClr val="FFFF00"/>
                </a:solidFill>
                <a:latin typeface="Times New Roman" pitchFamily="18"/>
                <a:cs typeface="Times New Roman" pitchFamily="18"/>
              </a:rPr>
              <a:t>10. a</a:t>
            </a:r>
            <a:endParaRPr lang="tr-TR" sz="1400">
              <a:solidFill>
                <a:srgbClr val="FFFFFF"/>
              </a:solidFill>
              <a:latin typeface="Times New Roman" pitchFamily="18"/>
              <a:cs typeface="Times New Roman" pitchFamily="18"/>
            </a:endParaRPr>
          </a:p>
          <a:p>
            <a:pPr lvl="0">
              <a:lnSpc>
                <a:spcPct val="80000"/>
              </a:lnSpc>
              <a:spcAft>
                <a:spcPts val="330"/>
              </a:spcAft>
              <a:tabLst>
                <a:tab pos="0" algn="l"/>
              </a:tabLst>
            </a:pPr>
            <a:endParaRPr lang="tr-TR" sz="1100">
              <a:solidFill>
                <a:srgbClr val="FFFFFF"/>
              </a:solidFill>
              <a:latin typeface="Times New Roman" pitchFamily="18"/>
              <a:cs typeface="Times New Roman" pitchFamily="18"/>
            </a:endParaRPr>
          </a:p>
          <a:p>
            <a:pPr lvl="0">
              <a:lnSpc>
                <a:spcPct val="80000"/>
              </a:lnSpc>
              <a:spcAft>
                <a:spcPts val="330"/>
              </a:spcAft>
              <a:tabLst>
                <a:tab pos="0" algn="l"/>
              </a:tabLst>
            </a:pPr>
            <a:endParaRPr lang="tr-TR" sz="1100">
              <a:solidFill>
                <a:srgbClr val="FFFFFF"/>
              </a:solidFill>
              <a:latin typeface="Times New Roman" pitchFamily="18"/>
              <a:cs typeface="Times New Roman" pitchFamily="18"/>
            </a:endParaRPr>
          </a:p>
          <a:p>
            <a:pPr lvl="0">
              <a:lnSpc>
                <a:spcPct val="80000"/>
              </a:lnSpc>
              <a:spcAft>
                <a:spcPts val="330"/>
              </a:spcAft>
              <a:tabLst>
                <a:tab pos="0" algn="l"/>
              </a:tabLst>
            </a:pPr>
            <a:endParaRPr lang="tr-TR" sz="1100">
              <a:solidFill>
                <a:srgbClr val="FFFFFF"/>
              </a:solidFill>
              <a:latin typeface="Times New Roman" pitchFamily="18"/>
              <a:cs typeface="Times New Roman" pitchFamily="18"/>
            </a:endParaRPr>
          </a:p>
          <a:p>
            <a:pPr lvl="0">
              <a:lnSpc>
                <a:spcPct val="80000"/>
              </a:lnSpc>
              <a:spcAft>
                <a:spcPts val="330"/>
              </a:spcAft>
              <a:tabLst>
                <a:tab pos="0" algn="l"/>
              </a:tabLst>
            </a:pPr>
            <a:endParaRPr lang="tr-TR" sz="1100">
              <a:solidFill>
                <a:srgbClr val="FFFFFF"/>
              </a:solidFill>
              <a:latin typeface="Times New Roman" pitchFamily="18"/>
              <a:cs typeface="Times New Roman" pitchFamily="18"/>
            </a:endParaRPr>
          </a:p>
          <a:p>
            <a:pPr lvl="0" algn="just">
              <a:lnSpc>
                <a:spcPct val="80000"/>
              </a:lnSpc>
              <a:tabLst>
                <a:tab pos="0" algn="l"/>
              </a:tabLst>
            </a:pPr>
            <a:endParaRPr lang="tr-TR" sz="1100">
              <a:solidFill>
                <a:srgbClr val="FFFFFF"/>
              </a:solidFill>
              <a:latin typeface="Times New Roman" pitchFamily="18"/>
              <a:cs typeface="Times New Roman" pitchFamily="18"/>
            </a:endParaRPr>
          </a:p>
          <a:p>
            <a:pPr lvl="0">
              <a:lnSpc>
                <a:spcPct val="80000"/>
              </a:lnSpc>
              <a:tabLst>
                <a:tab pos="0" algn="l"/>
              </a:tabLst>
            </a:pPr>
            <a:endParaRPr lang="tr-TR" sz="1100">
              <a:solidFill>
                <a:srgbClr val="FFFFFF"/>
              </a:solidFill>
              <a:latin typeface="Times New Roman" pitchFamily="18"/>
              <a:cs typeface="Times New Roman" pitchFamily="18"/>
            </a:endParaRPr>
          </a:p>
          <a:p>
            <a:pPr lvl="0">
              <a:lnSpc>
                <a:spcPct val="80000"/>
              </a:lnSpc>
              <a:tabLst>
                <a:tab pos="0" algn="l"/>
              </a:tabLst>
            </a:pPr>
            <a:endParaRPr lang="tr-TR" sz="1100">
              <a:solidFill>
                <a:srgbClr val="FFFFFF"/>
              </a:solidFill>
              <a:latin typeface="Times New Roman" pitchFamily="18"/>
              <a:cs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20000"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2800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eğerlendirme cevapları 5. hafta HİT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1.d        6.d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2.e        7.d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3.a        8.b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4.c        9.e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5.b        10.c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53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rtfoli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ne Colum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wo colum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57</Words>
  <Application>Microsoft Office PowerPoint</Application>
  <PresentationFormat>Özel</PresentationFormat>
  <Paragraphs>27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3</vt:i4>
      </vt:variant>
      <vt:variant>
        <vt:lpstr>Slayt Başlıkları</vt:lpstr>
      </vt:variant>
      <vt:variant>
        <vt:i4>2</vt:i4>
      </vt:variant>
    </vt:vector>
  </HeadingPairs>
  <TitlesOfParts>
    <vt:vector size="12" baseType="lpstr">
      <vt:lpstr>Microsoft YaHei</vt:lpstr>
      <vt:lpstr>Arial</vt:lpstr>
      <vt:lpstr>Calibri</vt:lpstr>
      <vt:lpstr>Liberation Sans</vt:lpstr>
      <vt:lpstr>Noto Sans</vt:lpstr>
      <vt:lpstr>Noto Sans CJK JP:palt</vt:lpstr>
      <vt:lpstr>Times New Roman</vt:lpstr>
      <vt:lpstr>Portfolio</vt:lpstr>
      <vt:lpstr>One Column</vt:lpstr>
      <vt:lpstr>Two columns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Portfolio</dc:title>
  <dc:creator>erhan çitil</dc:creator>
  <cp:lastModifiedBy>erhan çitil</cp:lastModifiedBy>
  <cp:revision>4</cp:revision>
  <dcterms:created xsi:type="dcterms:W3CDTF">2024-10-14T11:27:59Z</dcterms:created>
  <dcterms:modified xsi:type="dcterms:W3CDTF">2024-10-22T18:34:55Z</dcterms:modified>
</cp:coreProperties>
</file>